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40"/>
  </p:normalViewPr>
  <p:slideViewPr>
    <p:cSldViewPr snapToGrid="0" snapToObjects="1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11E17-9462-F641-8164-0A730FA5A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6590F0-30E0-734A-8DCB-6CFECE81F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6A4A6F-E955-9A41-B306-8FAAD7FE3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E16629-B15E-8240-93AB-F42997EA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EF6921-CBB8-6249-A41F-8435819B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72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2D91C-262B-6041-9BC0-B080B067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40333D-D21E-8B4B-8BFA-51E097F47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883E3F-12D6-C644-86B9-23E6B20E0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9E1D21-53F0-C948-84BF-6E0E2F8D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72EFC0-D5E6-7941-8655-DAFE870C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96DB22-F1EC-884A-9B52-AEAD6B52D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4EBC0F-2E5A-2A41-9C54-E85ADCB96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D6BCE3-915B-4745-95D8-DA4C8E14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EC6145-349E-2143-A7C5-755A5853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4A1BB-6FF7-E34A-B245-B952A909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42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29141-6039-A745-A37B-7C57A20C8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404349-D6C7-614C-9B72-9665B1141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ED129B-70A8-1042-B9B7-5E69E7F7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E33BC2-F3FE-C04A-A1BB-767320C3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19742-4D4B-C84F-B6F0-03F4615D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2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2F9E0-1E82-6B4A-993E-4B30732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0186D5-0C15-9242-8EE8-C218199E2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5D7FCF-EF40-4D4D-90A0-7D85A4D6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D5490-A119-3C47-8715-B65972A8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142EDC-C23B-4243-9284-6989DD77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46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63CA1-D42B-644B-A96F-78DB43EE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9DBDFE-D784-E54E-A07F-C93E0E360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DBF0D7-5B12-474D-A2F5-DC862C9FA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800485-C8CB-7944-B855-860F83D3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C48914-935A-2149-A92E-335BF786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6B36C4-A639-1247-8834-F18227A2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4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75938-49C7-1A40-BBFC-25E2AF61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3BA13A-B1A6-E449-800F-8117089A7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C7C63E-73A7-1041-8FBA-FC44592D3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3E78AA-F797-174F-8762-F3F55DF23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58A0694-2E56-4748-AF1E-2AABAA357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B9B6A7-9653-5D4D-A7E2-48AA1589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5E37C4-A21B-2242-AE2E-3970EC75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601B1A-C6A2-7B47-9471-7051AD03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14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6D8664-1FA2-9D48-938D-91F17327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16E5F-2337-6745-BFF7-BE2270D3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5E34F6-1FC1-804B-BD04-1E083971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B63AE3-2698-B94B-AB21-AB06C9C8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76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F67D16-198E-1946-82F8-D43453CA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B821A7-313B-8E4E-A544-1AE208B2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43E7E7-9807-A746-8CAD-632AA371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82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F5365-2A9F-EE44-A94C-960ADE53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0ED23A-49BE-F94F-BF1E-4F015A7A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0D8AB-4A81-A54C-850E-09C53D998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D183C2-8274-F64E-9C75-52F04DC2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17E0CE-C470-B842-994C-144BA6B4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DD52DA-286C-DD44-83E7-C950A919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34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8831-E403-1D43-9AF4-A29559F4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E38138-0121-1C4A-8343-07CF41BBD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D4B4C5-E5C8-A141-AAF5-25AFF98D5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A6F3A0-63AD-DA41-914B-273ECDA0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19A18D-A16C-E242-AB5F-24E892F6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275D68-E759-DE46-8161-36812050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07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D9E0ADD-FD84-B34B-ACDE-3128C6F3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B9E937-EECB-A54B-ACE6-48049D719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57545-423D-F74C-AC32-13896EF7E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6AF8B-6415-0746-A931-EC7FB0942CF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C25F0-D67E-4844-A1B1-1745D4427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CC53F6-4836-F24E-8432-EB9A10286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E4EE8-9AAE-EA47-9A6D-ABC7A4B411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6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-12-2021 - 09-30 - Pietro Mastro" descr="10-12-2021 - 09-30 - Pietro Mastro">
            <a:hlinkClick r:id="" action="ppaction://media"/>
            <a:extLst>
              <a:ext uri="{FF2B5EF4-FFF2-40B4-BE49-F238E27FC236}">
                <a16:creationId xmlns:a16="http://schemas.microsoft.com/office/drawing/2014/main" id="{E792A7D2-78A1-1B47-8F99-58B16872C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2</cp:revision>
  <dcterms:created xsi:type="dcterms:W3CDTF">2021-12-09T16:11:19Z</dcterms:created>
  <dcterms:modified xsi:type="dcterms:W3CDTF">2022-02-17T15:15:44Z</dcterms:modified>
</cp:coreProperties>
</file>